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8"/>
    <p:restoredTop sz="94697"/>
  </p:normalViewPr>
  <p:slideViewPr>
    <p:cSldViewPr snapToGrid="0">
      <p:cViewPr>
        <p:scale>
          <a:sx n="90" d="100"/>
          <a:sy n="90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1C19-3E12-B751-AD72-7E61EA1B3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074B6-7F2D-4F85-B2BC-BA1BDC47F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353E1-BC22-3D8E-830C-E18F678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9053-C4EF-823F-10AC-E4EB96EC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7B58-8412-2CF7-7568-044113F2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8314-9C87-0F8F-47AE-A3163E1A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36A9E-6B93-8272-6BBF-7AD069DF6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6B15E-AC64-963C-5D5A-27AF3A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4FFF-29EA-D6B4-07ED-6F358800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BD3B-D57D-9083-8134-C57C871C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3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F5AA0-6DC6-78C1-6BC8-A3C797C07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625B6-80F2-C7E6-BF5A-81281F082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0FAF3-59C1-6DEC-C9DF-931BA7DA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898D-DBD6-D80D-E051-CE863284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017F9-EA19-A2AD-C18B-F4FA184F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DE45-07DF-4124-08A2-35CFF288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7A16-F409-51DD-EB71-A22D5AB2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68D1-8339-8A00-1E01-5B30AE5A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DB21-D0E5-D85F-DD0D-B3FAA7D6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68A8-0601-9D2F-D7E6-AB648E81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6BD2-5769-1BAE-834F-6E690355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D8CD4-8A8F-E036-A31C-C7F94E16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9DA4D-84CB-E33F-05D9-90CB8A98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2924-242F-F8B3-9B17-A82B53A8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87526-3D96-EC72-03AF-57AF269E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8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D95A-59C7-4AEB-2BB8-35678F6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9D52-5DA1-F1AE-771F-0A69A7558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AE70F-F0BC-0A3F-4DDE-01FCAB06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B4771-58A3-8B88-6AD1-EC76D15B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44560-DF2C-6AD4-A431-A612C748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CBBDB-4461-CD5E-3E97-7E3D004D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3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6E6C-9865-16D2-F83F-6E8356B3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F012A-3192-B926-8028-BE284C0F6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BC9D3-2F96-430A-6D44-7C71F2A6A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03A9E-7DB8-5F63-8F8F-FA9CDCB73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CA48D-6402-E11B-2303-08EE306A0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09325-6445-1E8B-789F-81B96A46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05EFF-0267-4A5B-D1FF-6E75AF0A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CD969-D039-732F-FFDF-8FBC119E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82BB-FBD4-58C8-7931-DAE861D9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EFBC6-59CC-D91E-74F9-CA622B7F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B6F33-8D32-7C75-114D-0A880601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C84C6-E470-1113-8532-848EC570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11AC1-19C4-7F5B-4948-86537CCD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C2EB5-F139-8FC2-C6A8-64733236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6579-8D5E-609F-DF61-3A517321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4D36-A23D-4138-B53E-6717093C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8FD2-B854-79D1-78D1-F6478A9E8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709DC-45C2-D8DE-AD2E-00A30ED54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2611-7AF8-2345-F55C-4D7B2FF3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A0F37-6750-B3B4-2B13-A4C13052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822D-C80F-CEFF-5AB4-D134B33A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1BC-A7E4-867C-318F-2315E70F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4F0B6-EC13-796B-1BB4-B4995E99C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2BCCA-AF17-B51C-02D1-33ECC7D1E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A55DC-570E-FF43-8F5A-57CA7232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60C99-B16C-4A78-1181-93DF7683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2D7E-8BC7-F76C-FA4C-58A3B623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53481-BE09-F9DB-8366-9CB0409B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EF381-E95C-E76A-287D-8E2C5617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AB04-E865-1A7F-CB93-F24A4C443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B9B3-73F6-6F42-8EB2-4EEADCE90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3A8D-CBC3-7BE7-EA38-CCA8CE15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94" y="1600199"/>
            <a:ext cx="10937174" cy="19097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API, Web Scraping &amp;</a:t>
            </a:r>
            <a:br>
              <a:rPr lang="en-US" dirty="0"/>
            </a:br>
            <a:r>
              <a:rPr lang="en-US" dirty="0"/>
              <a:t>Working with different File Formats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REST APIs &amp; HTTP Requests – Part 1</a:t>
            </a:r>
          </a:p>
        </p:txBody>
      </p:sp>
    </p:spTree>
    <p:extLst>
      <p:ext uri="{BB962C8B-B14F-4D97-AF65-F5344CB8AC3E}">
        <p14:creationId xmlns:p14="http://schemas.microsoft.com/office/powerpoint/2010/main" val="338927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0D61-07A4-0C09-A1FD-8BE62518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POST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C78E6-FC65-4ADE-CEC3-3038CB51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862012"/>
            <a:ext cx="11082337" cy="5133975"/>
          </a:xfrm>
        </p:spPr>
        <p:txBody>
          <a:bodyPr/>
          <a:lstStyle/>
          <a:p>
            <a:r>
              <a:rPr lang="en-US" dirty="0" err="1"/>
              <a:t>Chnaging</a:t>
            </a:r>
            <a:r>
              <a:rPr lang="en-US" dirty="0"/>
              <a:t> route to post in order to make a POST request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A892EF-C0EA-506E-F00C-581D0EFD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55750"/>
            <a:ext cx="5537198" cy="276859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8C504E-3736-282D-3276-8E035280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95" y="1792285"/>
            <a:ext cx="5559118" cy="2532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CA7B4-9E9C-1E83-5DCF-BBB715100A98}"/>
              </a:ext>
            </a:extLst>
          </p:cNvPr>
          <p:cNvSpPr txBox="1"/>
          <p:nvPr/>
        </p:nvSpPr>
        <p:spPr>
          <a:xfrm>
            <a:off x="557213" y="4543425"/>
            <a:ext cx="498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Payload </a:t>
            </a:r>
            <a:r>
              <a:rPr lang="en-US" dirty="0" err="1"/>
              <a:t>Dictionry</a:t>
            </a:r>
            <a:r>
              <a:rPr lang="en-US" dirty="0"/>
              <a:t> using it, we have to use </a:t>
            </a:r>
          </a:p>
          <a:p>
            <a:r>
              <a:rPr lang="en-US" dirty="0"/>
              <a:t>POST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0D32F-288D-8810-D637-1207B5400E79}"/>
              </a:ext>
            </a:extLst>
          </p:cNvPr>
          <p:cNvSpPr txBox="1"/>
          <p:nvPr/>
        </p:nvSpPr>
        <p:spPr>
          <a:xfrm>
            <a:off x="6615111" y="4324349"/>
            <a:ext cx="521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Comparing GET &amp; POST request, there is no Name or Value Pair in its URL.</a:t>
            </a:r>
          </a:p>
        </p:txBody>
      </p:sp>
    </p:spTree>
    <p:extLst>
      <p:ext uri="{BB962C8B-B14F-4D97-AF65-F5344CB8AC3E}">
        <p14:creationId xmlns:p14="http://schemas.microsoft.com/office/powerpoint/2010/main" val="363228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6A47-9BBC-D734-E2B8-D910C923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6E9376-38FE-CC3C-B9D1-4CE1D062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301" y="1690688"/>
            <a:ext cx="5335398" cy="2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2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B62D-1420-7F02-061C-22B5E957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HTTP Protocol &amp; its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0EBF-FADF-3E41-23CC-73B4C42D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131934"/>
          </a:xfrm>
        </p:spPr>
        <p:txBody>
          <a:bodyPr>
            <a:normAutofit/>
          </a:bodyPr>
          <a:lstStyle/>
          <a:p>
            <a:r>
              <a:rPr lang="en-US" sz="1800" dirty="0"/>
              <a:t>URL : Uniform resource Locator , Client –Requests, Web Server- Responses</a:t>
            </a:r>
          </a:p>
          <a:p>
            <a:r>
              <a:rPr lang="en-US" sz="1800" dirty="0"/>
              <a:t>Requests are served through HTTP protocol which provides JSON format object as response.</a:t>
            </a:r>
          </a:p>
          <a:p>
            <a:endParaRPr lang="en-US" sz="1800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B1F5C61-761E-56A4-6804-C2C3D6B7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636" y="2473077"/>
            <a:ext cx="5014774" cy="31439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2258AB-E479-2B94-09B1-94A3FFD9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5" y="2125683"/>
            <a:ext cx="6953451" cy="35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7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1ACD-8F4B-D332-9B4F-C7327F04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Request Message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F2BA585-61F1-BF17-089C-93A3146CE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2237"/>
            <a:ext cx="5257800" cy="210539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F0E3B8E-5253-1BFD-4EBB-093A7D2B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6800"/>
            <a:ext cx="3898900" cy="32512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70DCF8E-D0D0-68F0-FAE1-69CAEA4F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14" y="4186237"/>
            <a:ext cx="5981698" cy="250798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8BB81B2-0D8E-BC70-A04D-5EDBC4840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57" y="1344613"/>
            <a:ext cx="4838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0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94" y="1600199"/>
            <a:ext cx="10937174" cy="19097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API, Web Scraping &amp;</a:t>
            </a:r>
            <a:br>
              <a:rPr lang="en-US" dirty="0"/>
            </a:br>
            <a:r>
              <a:rPr lang="en-US" dirty="0"/>
              <a:t>Working with different File Formats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REST APIs &amp; HTTP Requests – Part 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6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5DE0-580C-6BC3-1224-7C3806D4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r>
              <a:rPr lang="en-US" dirty="0"/>
              <a:t>HTTP using </a:t>
            </a:r>
            <a:r>
              <a:rPr lang="en-US" b="1" dirty="0">
                <a:solidFill>
                  <a:srgbClr val="FF0000"/>
                </a:solidFill>
              </a:rPr>
              <a:t>Requests Library </a:t>
            </a:r>
            <a:r>
              <a:rPr lang="en-US" dirty="0"/>
              <a:t>in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FB20-60AC-C5CC-5F13-9A34E6354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 dirty="0"/>
              <a:t>Outline : Requests in Python, GET requests, Post requests</a:t>
            </a:r>
          </a:p>
          <a:p>
            <a:r>
              <a:rPr lang="en-US" dirty="0"/>
              <a:t>Requesting IBM page</a:t>
            </a:r>
          </a:p>
          <a:p>
            <a:r>
              <a:rPr lang="en-US" dirty="0"/>
              <a:t>Status code=200, page is OK , and requesting headers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7DCC3-B8EA-C15A-883E-BCDB69EC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969117"/>
            <a:ext cx="7462838" cy="3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1F81-EB25-BA43-7CB4-BDAC9CE3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C1479CC-E2A9-C44E-98C7-CB08A6211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631" y="1253331"/>
            <a:ext cx="86648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0011B-6FFB-55AE-331B-9F5A55233531}"/>
              </a:ext>
            </a:extLst>
          </p:cNvPr>
          <p:cNvSpPr txBox="1"/>
          <p:nvPr/>
        </p:nvSpPr>
        <p:spPr>
          <a:xfrm>
            <a:off x="1042988" y="5900738"/>
            <a:ext cx="34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response as a dictionary </a:t>
            </a:r>
          </a:p>
        </p:txBody>
      </p:sp>
    </p:spTree>
    <p:extLst>
      <p:ext uri="{BB962C8B-B14F-4D97-AF65-F5344CB8AC3E}">
        <p14:creationId xmlns:p14="http://schemas.microsoft.com/office/powerpoint/2010/main" val="321636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2372-FBF8-A41B-9D85-D853EAE0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3A5A8-06D5-06AF-8DCE-2070F119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56" y="1543550"/>
            <a:ext cx="7509007" cy="37708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40BE-55C0-9F42-D621-FD2156634EC8}"/>
              </a:ext>
            </a:extLst>
          </p:cNvPr>
          <p:cNvSpPr txBox="1"/>
          <p:nvPr/>
        </p:nvSpPr>
        <p:spPr>
          <a:xfrm>
            <a:off x="1200150" y="5729285"/>
            <a:ext cx="1005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r.text</a:t>
            </a:r>
            <a:r>
              <a:rPr lang="en-US" dirty="0"/>
              <a:t>[0:100] = reviewing the first 100 characters, </a:t>
            </a:r>
          </a:p>
          <a:p>
            <a:r>
              <a:rPr lang="en-US" dirty="0"/>
              <a:t>UTF-8= </a:t>
            </a:r>
            <a:r>
              <a:rPr lang="en-CA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variable-length character encoding standard used for electronic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5D8B-8BD5-CF89-F87A-2F78C8E5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GET Request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D159D8-53CB-CE23-62D9-2BB943FB4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931"/>
            <a:ext cx="7327900" cy="15240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D59FFF-3483-6ADF-E8E0-48ADF59F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852070"/>
            <a:ext cx="7785100" cy="284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BD71E-2857-D799-1AE8-91451F862195}"/>
              </a:ext>
            </a:extLst>
          </p:cNvPr>
          <p:cNvSpPr txBox="1"/>
          <p:nvPr/>
        </p:nvSpPr>
        <p:spPr>
          <a:xfrm>
            <a:off x="838200" y="3386137"/>
            <a:ext cx="504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 part of a GET request we receive a Query string</a:t>
            </a:r>
          </a:p>
        </p:txBody>
      </p:sp>
    </p:spTree>
    <p:extLst>
      <p:ext uri="{BB962C8B-B14F-4D97-AF65-F5344CB8AC3E}">
        <p14:creationId xmlns:p14="http://schemas.microsoft.com/office/powerpoint/2010/main" val="313704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A9ED-B16A-069C-D9AF-17D9492C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F6FA673-E262-5BDC-B8B5-4CEAAEAB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032"/>
            <a:ext cx="6929438" cy="3398579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624E87-0D1F-AF82-51A4-7A24FE0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647"/>
            <a:ext cx="6429376" cy="315332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2FA725-DF80-15D7-7F81-195D5490D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950" y="3992015"/>
            <a:ext cx="5422900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6724-F32C-B637-E88A-3E043426AAC7}"/>
              </a:ext>
            </a:extLst>
          </p:cNvPr>
          <p:cNvSpPr txBox="1"/>
          <p:nvPr/>
        </p:nvSpPr>
        <p:spPr>
          <a:xfrm>
            <a:off x="6942104" y="3092211"/>
            <a:ext cx="512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explore JSON Dictionary arguments as below</a:t>
            </a:r>
          </a:p>
        </p:txBody>
      </p:sp>
    </p:spTree>
    <p:extLst>
      <p:ext uri="{BB962C8B-B14F-4D97-AF65-F5344CB8AC3E}">
        <p14:creationId xmlns:p14="http://schemas.microsoft.com/office/powerpoint/2010/main" val="1237180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200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Office Theme</vt:lpstr>
      <vt:lpstr>REST API, Web Scraping &amp; Working with different File Formats</vt:lpstr>
      <vt:lpstr>HTTP Protocol &amp; its Overview</vt:lpstr>
      <vt:lpstr>Request Message</vt:lpstr>
      <vt:lpstr>REST API, Web Scraping &amp; Working with different File Formats</vt:lpstr>
      <vt:lpstr>HTTP using Requests Library in Python </vt:lpstr>
      <vt:lpstr>PowerPoint Presentation</vt:lpstr>
      <vt:lpstr>PowerPoint Presentation</vt:lpstr>
      <vt:lpstr>GET Request</vt:lpstr>
      <vt:lpstr>PowerPoint Presentation</vt:lpstr>
      <vt:lpstr>POST Request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6</cp:revision>
  <dcterms:created xsi:type="dcterms:W3CDTF">2023-05-02T22:02:42Z</dcterms:created>
  <dcterms:modified xsi:type="dcterms:W3CDTF">2023-05-03T02:22:15Z</dcterms:modified>
</cp:coreProperties>
</file>